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  <p:sldMasterId id="2147483843" r:id="rId15"/>
    <p:sldMasterId id="2147483858" r:id="rId16"/>
    <p:sldMasterId id="2147483873" r:id="rId17"/>
    <p:sldMasterId id="2147483888" r:id="rId18"/>
  </p:sldMasterIdLst>
  <p:notesMasterIdLst>
    <p:notesMasterId r:id="rId21"/>
  </p:notesMasterIdLst>
  <p:handoutMasterIdLst>
    <p:handoutMasterId r:id="rId47"/>
  </p:handoutMasterIdLst>
  <p:sldIdLst>
    <p:sldId id="256" r:id="rId19"/>
    <p:sldId id="308" r:id="rId20"/>
    <p:sldId id="402" r:id="rId22"/>
    <p:sldId id="303" r:id="rId23"/>
    <p:sldId id="378" r:id="rId24"/>
    <p:sldId id="334" r:id="rId25"/>
    <p:sldId id="403" r:id="rId26"/>
    <p:sldId id="333" r:id="rId27"/>
    <p:sldId id="348" r:id="rId28"/>
    <p:sldId id="338" r:id="rId29"/>
    <p:sldId id="339" r:id="rId30"/>
    <p:sldId id="340" r:id="rId31"/>
    <p:sldId id="341" r:id="rId32"/>
    <p:sldId id="342" r:id="rId33"/>
    <p:sldId id="343" r:id="rId34"/>
    <p:sldId id="345" r:id="rId35"/>
    <p:sldId id="371" r:id="rId36"/>
    <p:sldId id="363" r:id="rId37"/>
    <p:sldId id="361" r:id="rId38"/>
    <p:sldId id="350" r:id="rId39"/>
    <p:sldId id="349" r:id="rId40"/>
    <p:sldId id="404" r:id="rId41"/>
    <p:sldId id="406" r:id="rId42"/>
    <p:sldId id="405" r:id="rId43"/>
    <p:sldId id="426" r:id="rId44"/>
    <p:sldId id="325" r:id="rId45"/>
    <p:sldId id="265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服务于提供者。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形式依赖于内容实体的。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过去的研究：</a:t>
            </a:r>
            <a:endParaRPr lang="zh-CN" altLang="zh-CN"/>
          </a:p>
          <a:p>
            <a:r>
              <a:rPr lang="en-US" altLang="zh-CN"/>
              <a:t>1.</a:t>
            </a:r>
            <a:r>
              <a:rPr lang="zh-CN" altLang="en-US"/>
              <a:t>尝试通过挖掘，建立起着两者的关系。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发现两个问题：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）过去的研究从不同的角度探索</a:t>
            </a:r>
            <a:r>
              <a:rPr lang="en-US" altLang="zh-CN"/>
              <a:t>App</a:t>
            </a:r>
            <a:r>
              <a:rPr lang="zh-CN" altLang="en-US"/>
              <a:t>信息，但是很少有研究从决策角度展开内容探讨建模。（什么决策角度？）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）很少有研究去探讨</a:t>
            </a:r>
            <a:r>
              <a:rPr lang="en-US" altLang="zh-CN"/>
              <a:t>App</a:t>
            </a:r>
            <a:r>
              <a:rPr lang="zh-CN" altLang="en-US"/>
              <a:t>描述中的情感。（说明做这件事的意义）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11.xml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28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8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：平均水平高，两极分化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90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46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情感角度：提供者表达方式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总结 </a:t>
            </a:r>
            <a:r>
              <a:rPr lang="en-US" altLang="zh-CN" sz="2800" b="1" dirty="0">
                <a:solidFill>
                  <a:srgbClr val="FF0000"/>
                </a:solidFill>
              </a:rPr>
              <a:t>&amp;</a:t>
            </a:r>
            <a:r>
              <a:rPr lang="zh-CN" altLang="en-US" sz="2800" b="1" dirty="0">
                <a:solidFill>
                  <a:srgbClr val="FF0000"/>
                </a:solidFill>
              </a:rPr>
              <a:t>展望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7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/>
              <a:t>app</a:t>
            </a:r>
            <a:r>
              <a:rPr lang="zh-CN" altLang="en-US" sz="1400" dirty="0"/>
              <a:t>应用普及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从数据角度对相关研究分类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决策角度</a:t>
            </a:r>
            <a:endParaRPr lang="zh-CN" altLang="en-US" sz="14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523490" y="4750435"/>
            <a:ext cx="2623185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app</a:t>
            </a:r>
            <a:r>
              <a:rPr lang="zh-CN" altLang="en-US" sz="1400" dirty="0" smtClean="0"/>
              <a:t>描述特点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PEA</a:t>
            </a:r>
            <a:r>
              <a:rPr lang="zh-CN" altLang="en-US" sz="1400" dirty="0" smtClean="0"/>
              <a:t>模型 </a:t>
            </a:r>
            <a:r>
              <a:rPr lang="en-US" altLang="zh-CN" sz="1400" dirty="0" smtClean="0"/>
              <a:t>&amp; PEA</a:t>
            </a:r>
            <a:r>
              <a:rPr lang="zh-CN" altLang="en-US" sz="1400" dirty="0" smtClean="0"/>
              <a:t>矩阵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ym typeface="+mn-ea"/>
              </a:rPr>
              <a:t> 对</a:t>
            </a:r>
            <a:r>
              <a:rPr lang="en-US" altLang="zh-CN" sz="1400" dirty="0">
                <a:sym typeface="+mn-ea"/>
              </a:rPr>
              <a:t>Google Play </a:t>
            </a:r>
            <a:r>
              <a:rPr lang="zh-CN" altLang="en-US" sz="1400" dirty="0">
                <a:sym typeface="+mn-ea"/>
              </a:rPr>
              <a:t>上</a:t>
            </a:r>
            <a:r>
              <a:rPr lang="en-US" altLang="zh-CN" sz="1400" dirty="0">
                <a:sym typeface="+mn-ea"/>
              </a:rPr>
              <a:t>app</a:t>
            </a:r>
            <a:r>
              <a:rPr lang="zh-CN" altLang="en-US" sz="1400" dirty="0">
                <a:sym typeface="+mn-ea"/>
              </a:rPr>
              <a:t>信息分析</a:t>
            </a:r>
            <a:endParaRPr lang="zh-CN" altLang="en-US" sz="14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215533"/>
            <a:ext cx="8354993" cy="4040464"/>
            <a:chOff x="233" y="3015"/>
            <a:chExt cx="13158" cy="636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305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408" y="3015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2945" y="5222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107" y="5928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对提供者统计分析</a:t>
              </a:r>
              <a:endParaRPr lang="en-US" altLang="zh-CN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市场环境相关性分析：话题的平均流行度，两极分化关系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市场环境话题聚类，对于发现市场模式有一定的指导作用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对于</a:t>
              </a:r>
              <a:r>
                <a:rPr lang="en-US" altLang="zh-CN" sz="1400" dirty="0"/>
                <a:t>PEA</a:t>
              </a:r>
              <a:r>
                <a:rPr lang="zh-CN" altLang="en-US" sz="1400" dirty="0"/>
                <a:t>矩阵分析仍可继续探索</a:t>
              </a: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介绍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19140000">
            <a:off x="-2957195" y="3262630"/>
            <a:ext cx="591439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多种参与者</a:t>
            </a:r>
            <a:r>
              <a:rPr lang="zh-CN" altLang="en-US" dirty="0" smtClean="0"/>
              <a:t>】</a:t>
            </a:r>
            <a:r>
              <a:rPr lang="en-US" altLang="zh-CN" dirty="0" smtClean="0">
                <a:solidFill>
                  <a:srgbClr val="FF0000"/>
                </a:solidFill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</a:rPr>
              <a:t>提供者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使用者 等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4242435"/>
            <a:ext cx="562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如何帮助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提供者理解市场、需求？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900" y="160655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780790"/>
          <a:ext cx="5756910" cy="222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0922000" imgH="4368800" progId="Visio.Drawing.15">
                  <p:embed/>
                </p:oleObj>
              </mc:Choice>
              <mc:Fallback>
                <p:oleObj name="" r:id="rId1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780790"/>
                        <a:ext cx="5756910" cy="222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49780" y="6153785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</a:rPr>
              <a:t>图：通过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可以挖掘的信息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0360" y="2438400"/>
            <a:ext cx="365442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很少研究</a:t>
            </a:r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描述中的情感。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目标：帮助开发者理解市场需求。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思想：</a:t>
            </a:r>
            <a:r>
              <a:rPr lang="en-US" altLang="zh-CN" sz="1600" dirty="0" smtClean="0"/>
              <a:t>app商店 ≈ </a:t>
            </a:r>
            <a:r>
              <a:rPr lang="zh-CN" altLang="en-US" sz="1600" dirty="0" smtClean="0">
                <a:sym typeface="+mn-ea"/>
              </a:rPr>
              <a:t>决策集合 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利用参与者的智慧，探究较为宏观的市场需求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提供者：需求收集、加工器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使用者：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检测器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6149340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4034790"/>
            <a:ext cx="4099560" cy="21145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4897120" y="3152775"/>
          <a:ext cx="3932555" cy="280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8039100" imgH="5486400" progId="Visio.Drawing.15">
                  <p:embed/>
                </p:oleObj>
              </mc:Choice>
              <mc:Fallback>
                <p:oleObj name="" r:id="rId4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7120" y="3152775"/>
                        <a:ext cx="3932555" cy="280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444490" y="5953760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决策角度：理解市场需求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0700000">
            <a:off x="-3117850" y="3415665"/>
            <a:ext cx="568515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刻画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en-US" dirty="0" smtClean="0">
                <a:sym typeface="+mn-ea"/>
              </a:rPr>
              <a:t>提供者，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zh-CN" dirty="0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市场环境间的关系，以便进行市场需求分析。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2660</Words>
  <Application>WPS 演示</Application>
  <PresentationFormat>全屏显示(4:3)</PresentationFormat>
  <Paragraphs>304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27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3_Office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Visio.Drawing.15</vt:lpstr>
      <vt:lpstr>Equation.KSEE3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内容</vt:lpstr>
      <vt:lpstr>介绍</vt:lpstr>
      <vt:lpstr>介绍</vt:lpstr>
      <vt:lpstr>介绍 </vt:lpstr>
      <vt:lpstr>内容</vt:lpstr>
      <vt:lpstr>决策角度：理解市场需求</vt:lpstr>
      <vt:lpstr>决策角度 - 模型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内容</vt:lpstr>
      <vt:lpstr>PowerPoint 演示文稿</vt:lpstr>
      <vt:lpstr>内容</vt:lpstr>
      <vt:lpstr>总结 &amp; 展望 </vt:lpstr>
      <vt:lpstr>总结 &amp; 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885</cp:revision>
  <dcterms:created xsi:type="dcterms:W3CDTF">2013-09-17T06:24:00Z</dcterms:created>
  <dcterms:modified xsi:type="dcterms:W3CDTF">2017-11-27T14:01:43Z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